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221"/>
  </p:normalViewPr>
  <p:slideViewPr>
    <p:cSldViewPr snapToGrid="0" snapToObjects="1">
      <p:cViewPr varScale="1">
        <p:scale>
          <a:sx n="113" d="100"/>
          <a:sy n="113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1EB4-35FD-5B4D-A0D1-2E2494117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97E13-762B-3144-B58C-9AFCFBCB6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47ABD-AF7D-BA48-8B6C-6C75FF64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53683-E947-F543-91D4-3239104D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9D042-C884-7E41-9F8F-3B7103B6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28D8-012A-3846-9556-4F3B1965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FA2B6-35A3-FE47-946A-8B410420F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F68AF-4041-F74C-A2BD-24E10D30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197A-8759-E143-A025-F7925780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FA472-C299-1E41-8D94-4B46486F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2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24969-69F2-F049-99DB-17C5C9518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6726E-A387-9A42-AD33-A7EE2C068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FC08-2E86-7A4B-850F-4E4B856A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4721E-55B8-2E4A-8F1B-55038765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3DBF3-C48C-9841-951F-BF43ABFA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11BA-F7EC-4C4C-9747-3F2F44E4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259B5-DFCC-7849-B608-1728A79C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A7181-AA63-E240-94F8-DB23DCF3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A0F16-9B69-764F-B2BE-E06D4E86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D2D5A-88A8-9140-A5CF-700500AA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AE4E-3A01-4345-A36D-051D773A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98C55-343C-894D-A72B-F6F01001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5C5FA-CFA9-8B48-90C8-A2625318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E308E-E3FD-434E-A5E6-BA89C979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D8D5-58A1-9A41-BB79-E6DB608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5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52A7-1884-8B4A-8236-B24D8D88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EDC9-3B5D-7B42-AE61-58519AEA8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C0303-AFDC-8947-A9BF-15C1C0E31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9BCE7-F644-0B44-BCA9-F2D8F7E1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6C687-06D5-6A4A-8504-9A947ACA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3B89F-8102-0642-9643-BD47BA73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B7C3-9FC0-F049-A798-9D74791D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96205-4768-B745-84BD-6E3FDC480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3A8FC-BBD0-CC4C-81F7-9ED4637D3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2E724-CFA1-5549-9E54-EB569A888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34763-5592-B742-9921-E7251DD74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ECC76-9973-224B-B49D-71BBE09C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04075-FC76-224D-8A4D-35E9C02B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B0694-8848-4E48-BF35-08CC762D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5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E277F-FDE9-DE48-BFA1-24C8A4FA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763E47-4A80-BA4B-8870-FD925CBE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61D87-E608-6F4E-A088-66CD9050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BB6E-6CB0-6E47-AB3B-525BC68E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3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EB178-5166-D543-ACBC-DC0CCC43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BAAD1-0777-F04F-B123-9C5F86DF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8A038-1A35-144D-9909-AA33CCC4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F7D6-D99F-E449-8FCB-3D7E11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428B1-C66E-164E-97EF-0FAEACD4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86BD4-927D-E248-8E89-9CB9EBCBA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8D661-3400-DE4A-A960-FC78734D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80138-1F7A-CF47-9C29-B6E552A4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D74C5-85AC-F140-8568-A186543F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3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F227-1089-BB44-86B3-3C5C0EDB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84462-F87D-C840-86ED-83DD13DD5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66E14-D8A4-E345-83BC-A4EB43BD8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3738A-D066-B845-8157-8A0E5764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3CAC4-D1EE-1141-8D6F-28C68019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0962B-16AA-404F-A7D7-E3A7DD24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9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40E2F-A915-F742-BC89-D73910BB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DB7A3-4F8D-A045-ADA0-B61265E5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8152-A143-6046-B036-2C0FB8006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231B-C200-3444-B970-369B399E574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13E68-3B68-0C4F-9AC7-E761F95E5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56B92-44A8-A543-94FD-EC3377D30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CFC4-CEB4-BD4D-8597-4408FCD0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0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AB0B-3B94-BE4B-B176-911518E80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C1931-7649-D143-B229-55AA2BA72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88658-CDED-9640-B4BC-348E7069D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14D8-0094-7D42-A9CE-6D4D9DF3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FE1D-CD03-C84F-9DD0-8FC3F0CC4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29262-A845-AC43-800A-EC1F97EAC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2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7FFE-0E0F-E949-87E5-B9AD1CD2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03FB-01FE-D344-A0D8-A3481C52E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C7706-C572-474D-A5E1-4943A9CE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9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43D9-F754-3E4B-8E82-89F2BD62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A7F4-0ADC-F443-B3BF-624FC9F63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CFFB9-5EA8-2E49-8DE0-2DB32CAA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8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562A-8FD2-1642-BEED-FB39F521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4DB0C-2C72-594C-962C-18FECB8EC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25A8B-930E-244B-A635-7B75840BB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2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5424-269F-874D-A932-4CCAB7B1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8D2EF-9D57-8F41-8657-9FD74ED3E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18919-8000-064A-8896-923E256D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6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F3E9-7507-7141-A5B7-5BE1BEA5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C94ED-F9D4-B349-A34F-8AA245480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D8BE4-EBAC-234B-A7E6-98768DDEB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0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80A6-F9FE-284F-A60E-9425C36F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DA49A-E1BA-F14E-A853-0A46A428E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A7CF9-5FC4-074D-A9EA-B4696892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0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E6A7-119B-C447-AAA0-56CABBA0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4CDD-48AB-8049-A79F-BF8C26C9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55B15-EE46-404C-BE8C-EE18102FD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4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792D-89A3-514B-9DF5-CF009A45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493D-4E90-D14D-9731-54282152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76B9C-B6AC-EB45-B0E8-D19EBFDD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92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78C6-13D6-C24A-8349-797A34CF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DE969-9CAC-A948-B325-B6F0C1A8C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28ACE-F09A-184E-B853-B90383365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8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A538-A8CA-544C-B226-518EA958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CD8B3-223D-9242-B65E-E8DEFDD88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9F9C7-EB8F-1F47-AE8A-FC738EDC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72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F9AF-F553-2C4F-B75F-4A7CB814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CE98A-1D8A-8C45-AF99-290A22AA3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6951F-008A-0043-B26B-C415086B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3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F83-2A9F-B745-9DA8-B7DA56CE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9AFA4-00C5-1247-887D-D3258E90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911A3-2D4F-1847-8EB6-908757E79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3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0E13-9C87-814D-A858-FF95855B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BEC0-CAA0-6C41-88DA-BC25444D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DC480-A640-0C43-A5D1-36D2672F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2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C95A-69AB-224D-ACAB-53F63CF7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673B9-8197-FC48-B6E5-9ABF9B9C8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DC5CB-6AE7-2E41-9325-7DA8B2C5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1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32A1-E474-C840-96B7-C7E22DFE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10B9-11E6-0141-BB9F-C8DD70F44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B5C4A-17D0-C444-A391-C00B9F70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6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962E-213C-5047-ADFB-46F7D9DC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BA7DF-2877-BB41-8BBA-EF24CA19C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51912-67B3-C142-A5D2-AF472256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13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D969-3752-844A-B73D-B919DAD1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7E205-733D-CD47-A6E3-93BB3163D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06656-0D4C-4B4D-B763-FEE82FA13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48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2B8A-0644-744B-9389-7DB8D222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3AA9-DA81-5645-92FF-C004CED6F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2CEA0-296F-7340-BB83-0579F740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34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3116-5E6B-2F42-9530-5571D5E7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9542D-7578-D947-8E95-0E8D8D26A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84906-371A-064F-8122-91B65236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2FD-5DEB-6B4E-AF29-291DBA26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74B2E-2095-684B-B70B-56B90A5AE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B67E9-FC7B-8242-B0FC-886208B8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4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61FC-08B4-384C-B805-9DD7BEA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D581B-B6A2-9042-AF28-CA76CEDBD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34792-D98B-E249-94C3-6BBC17B90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04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6866-E5F0-9F4B-9C7F-925AD2DB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5AD4-E5C4-B94F-89F7-863EEF58F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59435-5E60-1343-B679-86648350E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83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2B9D-6A26-8E4E-97BA-86F4BA58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77934-4D2C-714A-B129-0F4C3C84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E59AA-B345-F34B-8401-98AF200F2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3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7BA87-BCB0-FE42-A300-0A21D0FA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1029-A7B4-EC49-9B6A-CACB1C13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ACCD8-414E-B94A-ADA4-5D4917ADF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48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37D5-BED1-1C42-992A-78EC3B11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C4CF-DB01-5047-AAAA-922997EA0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56117-331A-4C46-905E-41C780439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29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F8E7-836C-BF4A-AF76-72216759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C0A8-8321-694C-848C-469067E62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04640-A92D-5244-BF5F-8676BCFF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7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5E00-A36E-3441-8174-DB68A617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A29C-53E6-5846-82A9-DF4B01AB4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97278-5BF9-A941-A5DB-B81C8DB6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44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1EF2-785E-6E43-B38B-0363CA5F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3BBD1-42DF-8342-AD43-2FC91C198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F014A-25D7-7841-9F21-94BA1FCA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6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8241-513A-ED43-8194-55C1C4F7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EE63-5665-AF45-A3B1-18E2A0CEF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FD454-76AD-1643-AD5F-735B9379D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94C7-8083-CE4D-A62C-313164C2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6D7C-6FA2-1F42-8333-83CEEBE0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267E-06DD-2C4A-B6B5-D5E704E97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0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32D1-18DC-5241-B14E-6F4A6CE9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EE4A-74A7-714D-8728-D2608A822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DBCBA-55D8-B04D-A93A-DF306FEC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738D-552E-0A44-956D-396B5AD6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C04BF-FD6C-DD40-8272-169C88722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9EAED-0A62-5145-9B19-37E4618F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3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C8BB-FF7A-8B47-A7CF-A570E0F2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8365D-4576-384D-B032-46EB75456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C55C5-7264-954A-9179-DB186F40B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1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6151-A2C7-2D45-AF43-D409493F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DB09-AA58-D54E-8D26-AAB5D8088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D01C2-965F-8C4B-8DED-E3324A84E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6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A91D-E41D-2A45-84A0-6D49360D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BCB9-01CD-144F-A201-A9FB44642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14941-A425-C346-9136-4190E0ABB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3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Robinson</dc:creator>
  <cp:lastModifiedBy>Catherine Robinson</cp:lastModifiedBy>
  <cp:revision>2</cp:revision>
  <dcterms:created xsi:type="dcterms:W3CDTF">2022-08-17T12:28:48Z</dcterms:created>
  <dcterms:modified xsi:type="dcterms:W3CDTF">2022-08-17T13:03:13Z</dcterms:modified>
</cp:coreProperties>
</file>