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221"/>
  </p:normalViewPr>
  <p:slideViewPr>
    <p:cSldViewPr snapToGrid="0" snapToObjects="1">
      <p:cViewPr varScale="1">
        <p:scale>
          <a:sx n="113" d="100"/>
          <a:sy n="113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E7A8-9362-1A4A-B3A9-36972DBBB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10A51-3174-6047-BE72-513724580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AAAB-E553-3546-ACC8-1332D20A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7028-C725-7040-8119-A48A34C6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A9025-2796-E04A-9CC7-92345499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90E5-49A7-D647-8640-6739A3A2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5EC55-9C9D-E640-9E2A-8D4BF66F4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6B838-B507-6D43-968A-353D5F47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73FE8-741A-A544-8545-9A11459F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9472D-D4F9-5649-B392-A85FA19D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031E7F-FB79-1F46-9A3B-DBB736789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5EC14-6C60-8B4D-80C8-9B36576C1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E01B4-AE64-B343-B182-D89C3AE4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9C1B-923A-D542-A143-206EB257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93C74-58EE-934A-933F-5CAC05F6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774B3-1F23-E845-B889-657E20D0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03DF-EC0B-B749-B68C-FF71DC2E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AADE9-F077-7543-9F9B-9B2DEA4A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A76A2-6172-534F-A383-4C25B0DB1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47B18-7606-AE48-83AF-C4AC8FE9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0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9E07-9D76-6940-9FCE-547723EB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44202-9342-4348-BD25-A31BB3DE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A4A2E-9570-214F-AD80-EC2AFEE03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749C-39D6-AA46-868C-405702BA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E652D-4494-914C-951D-60DEC83F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3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C0F9-83A5-0648-B74D-F3E833961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16BCD-7812-F743-8974-76EF3092A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0F587-3896-834B-83CA-285EC7474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FB0B3-783D-0541-A954-94F20C0F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56C36E-78D3-A64A-B8AE-CBD5D24A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ABEC-D15E-6E41-B8CA-FC9BA7DC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8F20-17BB-A548-B017-9DCB0735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420E8-054F-F244-B5C1-65D3AA075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640B-C8E3-DE4E-8894-E55BC773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8925D-D88B-FF4A-95BC-E9358C30D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1620A-1CC4-1A4A-B30F-DEEEBF527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D1925-99E1-2948-AE4B-7A1E0301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CB2B2-BF5A-704C-BC8B-F863F818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8291E-D112-9D46-9120-91A67E9B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613F-4BC2-944D-B945-F847DC21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A532B-DEBC-4049-AADD-36601C47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E9144-42EC-FF41-91AE-1DD7B50A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CE1D3-8ED2-8548-BDDD-2631C58B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7BFBF-F9D3-E742-AC7B-E31EFFDF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5661E-426C-5C4A-8FDF-3B5C4EB4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918F6-43DF-2044-8A83-7E571A63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456D-7BD8-E242-82F4-37B25C39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336A3-3E0D-E24E-A5B3-2EB96225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D1542-A319-E74F-9834-97EF55189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38E36-917D-6744-B20D-0C4D7DF7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56CC0-CA09-A944-8E7D-9A9CAAAD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334B-2E41-774A-BF00-9020E56F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CE05-DE9B-9E46-A13C-4D556BB6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3ADF7-4A56-AD4C-8D0E-90A790B00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F56F1-DA8E-DB40-8035-0E64B976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1B28F-2E45-4C41-889D-0BF33423F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3845-EA2E-3A43-AAB5-D7DCDA76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D409-914D-C949-A323-3726F647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8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919D0-64B6-1545-B1DA-9A2A548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EC98D-70B9-C04B-A462-E5363B7D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BB65A-AC60-B74C-96A3-64105EA35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3E37-5B97-A843-89C1-A3EF1E63D28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0F6E-FE22-3A4B-B90B-7A1DBD8FF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676E3-7EEC-F94C-A51D-ABC79FA96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6222-78DD-414D-8C41-AA2E4E68B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6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2CB3-15A3-734F-AD91-73F0A9973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B2334-316D-9649-9692-EE5FC6AA32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9094C-C768-134C-BBA9-63F010295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99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52DE-8EFF-0C45-A639-0C4FE72E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2DC8-362A-3149-9518-891A9BBC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63631-441A-B945-925C-0B9F5131C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8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CFEF-7706-3347-8CB0-9B13872C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4C845-4352-B44F-B9B8-81EB6F1F2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36AB63-4B7E-C849-942D-D5D142640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EA30-5A1E-1541-A6B1-25CC163A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910D-B0E8-124A-AF60-A78CFCC3F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3B2B32-583C-024C-ACAC-3350792B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26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27F8-8AF2-5742-9634-321A83E9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D344C-1EAE-8144-BCAF-F8261AFA9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4050F-1530-7441-B710-24234A3E5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3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C7EB-F7A7-5546-BF41-746B5148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1BD3-718D-954B-8933-12D2F650C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E0543-2BB2-C44F-85B2-E91C8583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86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F862C-5EE9-0F49-972F-E9143A4F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DB3A-B62A-D146-A714-6E5413A8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27FB3-E9F5-3D43-AFC0-73906D798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89EB-DEA4-4047-B0DF-2F12E0FC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06B92-BE0E-1F45-972B-4BADE1B79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84068-4911-5447-A5D3-95DC2BCA5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7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393A-6D62-4B47-A0BC-B66506F9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E8B5D-D3FD-C842-8020-B16A97235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F5423-D3D9-7942-8A68-E70D518B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0183-9DDA-0544-8296-6C8E63A68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C7EA-BA90-9E4E-805C-B2B252302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022AA-5BAD-D841-9C8A-EBA3F6768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7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1C5F0-1EDC-2149-9F47-DF87E6A0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3D42-C956-7643-89A0-9E4BDE7C7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7BC79-C546-5146-9A69-38706994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057F-8A82-8444-A609-66024A9C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CBDA-717A-F04C-95C0-28AFABEF2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F1270-9D85-5B49-B620-92A002628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D9E5-68F7-7045-84E5-3DE3B6565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71699-78DE-4141-BB29-F1973B7D2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6C3B6-48C2-AA4C-A131-2951AB0B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5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5212-AB49-F441-B0E3-ADBEF4CA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549F-30AF-2642-8820-E19233E5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996D9-E849-2440-BB64-59CC0582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C5306-9A51-2548-B16C-F9D053FC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54831-D072-1C47-A972-FB2B05E8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3673D-5A41-2E4E-B150-3B58E094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FBD4-1C12-7546-95B7-4417E703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50E8-B4E1-AA4D-AA3E-3E6BEE675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5EAC8-AABB-B645-905C-BA3AC8D58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2A15C-1856-6549-B338-0567AC6F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D52B-616B-7D49-9802-E48A67C7F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653E1-CB1E-A64A-8206-204CF0DB0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0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F50C-A2DE-424C-B9B7-B381BCA8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0F54C-5DDA-4544-8961-0F844C725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701C-9D71-3441-BD31-292BB4D6F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E736A-2ADD-BC47-899E-E1D9A22B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B16E-296D-584C-A60C-7999B2028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3EC76-45C6-8545-9F0E-943E5D31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3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913E-F7F4-1440-9AD3-4CE576AB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A203-AE5D-B542-9067-F76C10036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DEABF-C0E4-FF4E-A190-70A5E1921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9F2A-CF5F-4943-B6CD-723EDC26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69905-435F-5D47-A968-CD57C60BB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BF07C-63ED-5449-8FE3-0B4719CCC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Robinson</dc:creator>
  <cp:lastModifiedBy>Catherine Robinson</cp:lastModifiedBy>
  <cp:revision>3</cp:revision>
  <dcterms:created xsi:type="dcterms:W3CDTF">2022-08-17T10:59:46Z</dcterms:created>
  <dcterms:modified xsi:type="dcterms:W3CDTF">2022-08-17T12:20:56Z</dcterms:modified>
</cp:coreProperties>
</file>