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2221"/>
  </p:normalViewPr>
  <p:slideViewPr>
    <p:cSldViewPr snapToGrid="0" snapToObjects="1">
      <p:cViewPr varScale="1">
        <p:scale>
          <a:sx n="113" d="100"/>
          <a:sy n="113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F83E-B3EA-1D41-BD80-CEB30EE39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D8B78-EF5D-5C46-9A3E-D4A9AC2DB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76CDE-3ED6-044A-8173-476FE4E0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D87F-63A6-FF49-B087-1324B1D55BE9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F0FD3-3F51-714F-8BC2-3A1E6A7F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9AB5-F05B-E745-B6FA-DF899573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9630-B7FC-AF44-AAB4-BFF57757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0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7B90-F725-6D43-9E9B-E0817C52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AA3BA-9273-E04D-9DE9-648931AAC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B8A35-5EB7-0F44-A315-8D326221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D87F-63A6-FF49-B087-1324B1D55BE9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160D5-0E57-7D4D-909B-44F5B848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39DF9-E2B4-E048-B1E5-C8EEBF01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9630-B7FC-AF44-AAB4-BFF57757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8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30797A-67A4-4441-9341-4987478E3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7FE70-9B3C-2447-B018-C3B94B2B2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D2238-9C06-B048-8B10-02861514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D87F-63A6-FF49-B087-1324B1D55BE9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83343-5B50-B646-86EC-4EFF1169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B42E0-87EF-424C-8AAA-295B851A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9630-B7FC-AF44-AAB4-BFF57757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7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EA1F-FFE0-B24F-A965-EE7193AE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DFDC4-B19D-9D48-B68B-2D8402F1E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2BDA6-A8AD-9D4D-9C58-94DAD501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D87F-63A6-FF49-B087-1324B1D55BE9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DD1ED-F2BE-BD41-94B5-BCFE2E4B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3EF7F-A847-2B40-BF37-EAD01B2A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9630-B7FC-AF44-AAB4-BFF57757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7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D47F-B7D7-F04D-980D-7BA88603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7C127-C804-8349-A3DE-8B83C4E18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1481F-A2C0-4946-B4F3-D81E5477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D87F-63A6-FF49-B087-1324B1D55BE9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D0D73-6A99-2F4F-BF36-57D0B0D9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7FCF4-5839-834D-AE1E-BEDC3BBB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9630-B7FC-AF44-AAB4-BFF57757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CE9A5-C8AC-2A45-8F9B-5AF03181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7F8D5-BB38-5C4D-B5CB-9326C6F9A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A8FFF-3258-934D-AE13-82D7DC650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DAE0B-409E-BE40-8ED4-E8E65F80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D87F-63A6-FF49-B087-1324B1D55BE9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4E3BD-19A2-A246-887E-52D65088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F7EB5-43D5-7B4B-8F21-2E6FF313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9630-B7FC-AF44-AAB4-BFF57757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4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04C0-DB9B-E140-AB3E-BE2DB6E6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7227B-5A2F-DE4E-B512-9DA156355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50C80-F078-F240-BCBC-D93755900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6EB47-597E-0D47-A6DD-2B8399A8F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3F2B20-4EC5-0E4B-8354-7B28F2835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30A45-B268-9746-9273-07346424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D87F-63A6-FF49-B087-1324B1D55BE9}" type="datetimeFigureOut">
              <a:rPr lang="en-US" smtClean="0"/>
              <a:t>8/17/22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0ACE29-7A2E-BB4B-8907-6B3C6565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DF095-120F-BD4C-ACA3-E459A01E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9630-B7FC-AF44-AAB4-BFF57757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7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D72B-1EAF-794E-961C-5D39CA42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662D47-F9ED-F446-8091-9A96D7B2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D87F-63A6-FF49-B087-1324B1D55BE9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6A2F7-BE35-9349-BCC1-374730BA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023B5-9D9E-6D45-834C-6FA88F07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9630-B7FC-AF44-AAB4-BFF57757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DE56D-A63C-8B4F-A4DF-2EB8687D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D87F-63A6-FF49-B087-1324B1D55BE9}" type="datetimeFigureOut">
              <a:rPr lang="en-US" smtClean="0"/>
              <a:t>8/17/22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1D292-AF14-2E4D-9D93-AC2CB8E7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A6286-E78C-F747-8F75-14E55CB9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9630-B7FC-AF44-AAB4-BFF57757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1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81CD-2393-5B4B-90E1-0CEA61CC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02DE-76D0-0849-B212-F7A63D786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AF648-A5FC-264C-8EF2-7F05F12C6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59A34-60C6-0148-B4E9-DB44A650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D87F-63A6-FF49-B087-1324B1D55BE9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E1291-E0DC-AC4D-A539-C998420B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E1A2E-79B3-5743-9EED-2D3B7FF3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9630-B7FC-AF44-AAB4-BFF57757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8483-2C4B-BF4A-BFA0-2E478B82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C6F2EA-E1C4-D849-AA4F-EFE6F403C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4620D-4D4A-A942-A294-CDCED11A9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75324-2642-5A49-8B13-1EA5CD9E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D87F-63A6-FF49-B087-1324B1D55BE9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E579F-97A2-6D48-A643-57C10179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AA467-8383-A94F-89B3-602029DD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9630-B7FC-AF44-AAB4-BFF57757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6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EFF64A-6593-FE4F-83BC-E4174464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E2E3E-9938-D74C-BB6A-62BA97A7F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3AC71-A988-CF48-9D6F-23F765554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4D87F-63A6-FF49-B087-1324B1D55BE9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255C4-9FFB-B547-BBB4-59C21E89E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988C9-6D3D-744E-B130-893B08785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E9630-B7FC-AF44-AAB4-BFF57757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6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B637-19D5-CA4B-BE59-F4CECF2FB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67F8A-437B-AD40-8F13-787C070E88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336C3-7531-6049-BF49-E021A0C6E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40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4EDF-C98A-9E49-A6E2-EB975472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3F6D-1117-7B46-9357-6503DFBCC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C02A6-8684-2C48-B3DF-1276356BA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0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BB7C-E7DB-424F-9631-F998B80B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7F9BF-D573-4548-8189-7BE685D87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650DE-C430-C242-8D96-01A1CA82A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05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EFF2B-8397-584B-A6F6-B3C38E10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13BB6-09A8-2B4A-A5FA-6BF56A69E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DCA2B-EC35-D44C-B94E-3437E502E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3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0298E-0FD8-4549-978F-6513A245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0A599-2D50-8449-8A94-D8EB79087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DEC7F-8872-D141-A3A4-8FB75A9E5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1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144A-AA41-9940-A14B-77AA9E7C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DA2BC-1ECE-064D-AFD9-160603A58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DC7E6-17EF-5241-8740-2578DEA59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09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F76E-0142-824E-90B0-4F03A05E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09D11-BC46-3F48-AD9A-FBDEE1298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C54A3-A253-1D49-A799-1A52CC282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5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5E5B-F50D-6C4B-BD17-BD1192C4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B3DD7-CAA6-2F43-9A24-189538428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5DE56-8B30-6B4E-88C3-E40CCE386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1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2D33-3107-0D44-A805-2A5BF879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3861F-E97B-144C-A9F2-AB9E5D8F4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FD045-D915-9141-913F-945F6F70D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5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35598-97BE-984D-B36B-7F5B2ADB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6924D-C3EB-FF47-A122-A03BFC96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373D9-C7CC-4C4F-B92C-9AF1A9D6E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5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E63D-9D07-CE47-8678-220ADAEB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30657-91D5-B44E-A016-2D39C61C2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ED55A-915F-C047-897F-9FD776C7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7C06-1961-4246-AD6E-7920C210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64D9E-0471-C34F-9E22-37B181AF5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01A51-998D-2849-A813-258A5FC13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05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EEDE-CB1E-9647-8AE6-0A789BA8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745A-E518-B048-865B-23947E02F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21152-B539-8847-9E12-217ED4542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26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D64F-DBFC-564E-A6BA-DC52D438F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ADCD-2035-CF4E-9347-58675C1A1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B669C-C16B-C64F-9153-0A7549654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5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E484-B79B-3340-BB62-C5D693E0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7CE8D-9E33-7D4D-B6E5-949ACDE36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C20BE-A034-9746-B96E-81B87D608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20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8CD9B-1381-DF4A-89CD-ACE62FCE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A903-E4A6-7142-AC69-E7A4058D1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97372-9A71-BE45-9AEC-0764A8B61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5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47A1F-4FC7-6242-874C-57BC34D6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39DCD-FB44-4A4F-8ADC-CBF561574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AE1F6-175D-B448-842E-3775DB39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8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5302-D1C9-7446-B13B-A59721DB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EEB14-A5FB-A74F-A965-AA357E79C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34492-24E1-0844-8AB3-AD3832B6C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1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4C5E-14E8-B74E-ABD2-A05D7BF3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2CC21-E197-4340-BDD9-40E951CC6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596EF-4FD8-2B42-A0A9-6E9B215E4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8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B7E0-8C79-D24A-AFF5-6286FCE8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88E3-A9C5-A041-8D24-F5ACBCCCE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6C63B-59CA-C546-A314-A8F26ED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9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966F0-14F8-9C41-BB72-2BF006CE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7E0F1-C70F-BB4D-B7D9-11DD9105A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982FB-F994-2144-AEC3-1A4BA021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90B2-99D8-C943-9911-9483525A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71EF2-1ABC-6145-9150-9A75C0B1F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82D37-2891-AD44-B27F-10796386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1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0744-BC28-024A-A9F4-ABC0FDF6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EC8CB-A053-1E4D-90DF-4A77328A8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0CB56-60BC-114E-B5CC-0D29E388E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08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Robinson</dc:creator>
  <cp:lastModifiedBy>Catherine Robinson</cp:lastModifiedBy>
  <cp:revision>3</cp:revision>
  <dcterms:created xsi:type="dcterms:W3CDTF">2022-08-17T09:53:28Z</dcterms:created>
  <dcterms:modified xsi:type="dcterms:W3CDTF">2022-08-17T10:21:46Z</dcterms:modified>
</cp:coreProperties>
</file>