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1443"/>
  </p:normalViewPr>
  <p:slideViewPr>
    <p:cSldViewPr snapToGrid="0" snapToObjects="1">
      <p:cViewPr>
        <p:scale>
          <a:sx n="76" d="100"/>
          <a:sy n="76" d="100"/>
        </p:scale>
        <p:origin x="236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4D71-18D0-B04E-8159-7EA69B56A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70011-531E-7D4D-A499-F3C6F083E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239C1-BDAF-C745-8CA9-5BF2BDD6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3D5F0-7DB4-F146-8B6D-BA529A08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BFF69-7FF2-F842-89B2-363E53F8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2027-6053-8B40-BB44-A86183DE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FF72-726D-C349-87DC-8B8AE927C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9C44-7DC7-8F4E-AA03-C7F2A33D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7C4-1743-E940-899F-2CC9ECB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C56B9-5A21-B844-8D2C-994FEA83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B09D9-674A-294F-8984-B34FD90A6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C8CB-0129-AC4C-8556-B4ED5FFA7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BD536-8C47-0944-B953-4E5AEB2F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7C40-0FCC-B94C-9405-88380D65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D654F-0E92-7841-B330-6426E388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076D-8005-5447-AD6B-147E88FC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EE9E-435A-3C42-A792-E5F2D3C5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39D3F-3270-3846-AEE5-06F3DF7B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86CE8-B344-7547-BDEA-703B9BE8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5F432-68F4-0949-88BD-1FFE1B2B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2BCA-5AEE-9C47-AB27-4184908F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AFFB6-A5BA-664E-A9EA-5E2DE4DE8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56340-27CB-9D48-A53F-5D128AB3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0ED88-1582-664D-9744-53B20D5C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818B-B9DE-9B43-8FEF-2F507EA4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18BF-7C17-6A44-A424-10BFB8C2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2C8D-66F9-224E-B498-EC91C9DE2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8A6CD-3F26-6847-985F-6991861B6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4E79-6231-0246-8E8E-7B24CD4D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BFBE7-AC64-3546-AD4C-D167E912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C0380-98A5-8842-84AF-4E1C3805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1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E1DC-280F-8440-917C-A4209878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A3EF8-0CA8-7046-96C0-9024C73C3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CA092-9DED-9442-904E-8BA37EBC1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115AD-D6D3-9D4D-BB81-9F9AE6B21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A8E1D-2E71-AC42-B8FA-2D04C86A1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5A673-FC3D-1444-83AD-3121AB7F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29768-0F45-6448-84BE-F5E90DE9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131D9-0DC7-B248-9A43-BFCC87A8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CD4C-4D50-8C4F-A5DA-3ED97432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0F05D-31DE-FD4B-90AE-3A6F332B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22ED8-65A1-0D40-B1C0-AB36BA69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C19B-605B-224A-AF31-AFCF1424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5901B-D164-F74A-97C0-51BA932D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5D9EF-26E4-0641-9EE9-DB8ACDBB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CC1F3-F8EF-EE43-9990-6279AE98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9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F64B-1884-8747-A7C1-DE03A0EC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9D47-23FF-C64F-839C-1A17E762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DA31E-8AC2-8540-B9F0-AFAE1356A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EC35F-8DDE-C44F-8784-78D612B3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6033B-C137-974D-9F10-75BD4B87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BC6A-407F-8242-9DF6-8193940B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BA99-1D7E-644F-AE3E-6BD38246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526FC-F419-5543-BD53-7E917D6BF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59D9B-F843-DB48-B721-61BEA3A43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62D19-C394-4A44-804E-556EBC0B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8426-A726-9D44-94C0-00877BBC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0A4C9-B28F-C04E-AB47-24DD0BBF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11EB7-B06D-6148-BAC7-84F5F179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4F73E-1FF0-1D4D-BD37-D3F6837A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CD46-42EA-2848-A046-F3FE12DB7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C7547-E5D0-834B-A5FE-A11A36ACB3A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1C678-8355-5B41-9186-3E1D71EA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B35B-23ED-2344-B796-C16BDFEE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3F85-EE04-B940-B033-19B60B42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25BA-9B73-CB4A-9AB5-B7A5C4394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43E89-946E-824F-92F2-175FDEB74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D7C88-2C76-7D46-8CF0-5769830E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7C9A-73EC-514A-8848-0D6DCA69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49A1-0810-4542-9627-EB872D590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8343C-4509-FC42-BCAA-60DCD6F4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1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5C24-561C-EE42-9EF2-1D969226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D507-2948-2248-923F-44A85F5D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72B79-E696-3442-967A-25E7C34E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9150-36CC-8C49-9A17-C08D4E37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B4DC4-5ACE-F74E-92DE-B8F74160E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C62D6-4F92-FC43-892D-9E0A491B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6D0F-C323-C641-BA09-4F26A2A2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CBD-1B80-304F-844B-1D1B9DD6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2CEF4-9DC4-AC41-A021-24540155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5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308E-21B2-BB45-BB05-5433F994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E96BA-9005-EB40-A31F-EE0B46E5F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2ADB0-D3C8-744E-9271-738F702F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2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64C6-FC6D-BE4F-8D52-EA651B52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779DC-9ED6-FA4C-9B1C-A4AE6ABB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0FC62-A0B3-6A42-AEB7-C7ECB823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5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4835-CF71-3A4B-9CD9-06016CBD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35F0-04AC-5F41-8704-B618DED1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50C29-8633-DA45-B31F-90F610075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8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DAB0-1831-9F44-A7DE-A2070CAB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D65ED-A9FE-E94D-851E-640831B2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A4599-5D92-1747-A598-4E36D671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A1FB-47EF-3E4E-8E9D-39A0162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363D-96A8-384C-82D0-FD4C48E3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C8789-AE06-7F4B-9A24-2EE71723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07EC-EA33-8747-957D-D6D796AC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03DA8-5334-4040-950F-B57E9A96A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356EE-8EAD-0846-BD0F-6E9E9310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7193-48EF-B04D-A8A3-9D1ED5A1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113F4-A26C-8846-A4D3-8886243B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9F9B3-A008-E142-BB6B-B27B58FF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5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6E61-BC05-8E47-9F90-3F3B4230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86CB1-808F-A04A-B544-14074F33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C762C-330D-B54E-BF00-5B91E7E0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D79E-250E-9A45-AEE1-04D319D6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B9D5-BA2F-6547-A47C-F877FBC3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388A3-820C-2F47-BEE4-8C124AE0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7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BFD-F1CF-FC42-92B9-36DCA6D1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A6E9-2AA6-2341-B102-2D9C9D3A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57475-EF40-0C4B-8083-BC9774C4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801C-465D-2F4A-BC23-65F1652B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5BB29-A8D6-4341-B2E3-E2659DE7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6E273-6398-564E-A304-BDC29478D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014E-4AAB-1B42-AFE3-23B12A4B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E2F6-81DC-EC4F-A794-FD53B432D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03269-7715-424B-9257-911A9908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6CD5-5D55-954F-BC0B-081F4BD2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6D71-F5AA-8248-A4C4-5D0546BF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DB92B-8EEC-F145-AEDB-874C10FA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Robinson</dc:creator>
  <cp:lastModifiedBy>Catherine Robinson</cp:lastModifiedBy>
  <cp:revision>1</cp:revision>
  <dcterms:created xsi:type="dcterms:W3CDTF">2022-08-17T09:37:26Z</dcterms:created>
  <dcterms:modified xsi:type="dcterms:W3CDTF">2022-08-17T09:46:48Z</dcterms:modified>
</cp:coreProperties>
</file>